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CA93-1320-8454-F2E0-A76053D42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B7679F-EFB6-5210-C7F0-5C975CA783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D00B5-8186-16FE-9A10-07AA84D0A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BED51-451F-B356-0809-BB80B932D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34119-368E-DB06-6F39-C84DAA01B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653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5A6CD-0286-F6A9-3ED2-08A496A92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812D51-A1D7-0C16-059C-E0882F494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83B4A-D988-5A8F-85CD-29351BC3F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5A185-0C78-4425-1C22-8439F547F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598A67-4412-018D-56EA-96ACA2C22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27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2A5C8-56F2-8773-71D8-AB2E9DB860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4B33A7-480B-9011-452E-D5024E281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6E430-5E05-5302-9C9B-A7216B3E7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B4B9E-D2EE-D966-4A5B-2432AD59E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55315-2FB0-C3E6-9CE1-6AEC8FB9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9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0FEB6-B885-F036-CA81-D334E7865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9BCAF-C0C5-8A9C-EC0B-5DC3073AE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D4C1E-3413-5F19-EF6D-11FD5F62E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A292C-560C-D9F3-318E-AF58BC754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214A8-9555-E1FD-6627-9DA7D5727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93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F4221-B23A-D4E4-F8B1-8BE9C1BC0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90916-81A1-1ED4-7834-83F8D147D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8D13D-0DCE-084E-8EC3-28B73A543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59AB2-4288-7E99-68A6-6A9612F5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8FD96-2E98-2C35-F132-5572E79D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295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0B4E6-9A6C-B3E4-B30F-E074DDAFA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EE9AE-6CEC-EF0D-1A43-DC25F19208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F4EB7-D4A2-1258-F0DE-4FA9C126B2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5D96D-DA02-8712-5E7A-FB9796105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3D66A2-8879-362B-96C4-94B1DFD03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ADD9FD-D3D1-FA2C-A4BC-C2744D751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84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01713-1F8B-1DD1-2BD3-241CFDE1E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372F7-0B96-62C0-8EDD-A4B83C761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F96768-C170-8BE6-972F-8651EB288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E5334F-8A2F-7B76-0B9C-AD79511B67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C2EBE0-A549-B0F6-509D-43C22CEDB7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D9C354-482A-31DA-80E3-3356CD831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DE28EA-9CE2-15C6-6DAC-A7260F1E9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5F1D8C-8A01-0117-ED04-4E679149E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62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30D16-A870-4297-2EEF-0FD3EFC4A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1683B4-F2A0-F016-D14E-E2D9FFD23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C551B-B47A-17BA-E686-A72244C7A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9A88DE-7256-4D76-E0A2-A020C32B9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81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53ADE7-7B50-E202-1FD2-E2ABF4D72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5D3AC7-A86D-64BE-EEC6-51C73DB98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39D411-587B-6F0D-5030-FFAA5135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28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C495E-0B54-775E-49F5-F80ED7E20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51584-C057-A195-C7CF-0D23E9D3A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115EB0-9DD9-0325-62FA-00FE98FBB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48BE21-8215-D267-E3EC-673F8428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1E7B57-28C2-C70C-8F3F-DC3D71AA7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D7E9E-68B3-E1ED-829C-C868AC088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2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66363-F087-CA68-E00B-25D2C0005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3ABEED-CA25-07C2-EB20-6E8CF0B5A6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E627A-46B2-F004-2F66-BA21FB1A7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E6E97A-0943-CFB8-BE7D-DFA16AE88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06C2E-E8E9-F77A-DDF5-23E8DB3A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54332-ECCB-F08A-6AD1-ACDCFC23B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6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0FAB14-2BCB-A5B5-683C-402ADA769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D5CFB-5EDF-8ADD-9E65-8EF0DDAF5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D2F69-FDC9-F6FF-94E1-436FF36BE0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9078CF-134B-4ECE-9AB9-44A234645D8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489F9-88B5-716C-2D73-679AF792B3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3B58-7F9F-9366-4FAD-4359EF391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BA407A-4BB5-47AB-81CD-97A0690E6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470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42">
            <a:extLst>
              <a:ext uri="{FF2B5EF4-FFF2-40B4-BE49-F238E27FC236}">
                <a16:creationId xmlns:a16="http://schemas.microsoft.com/office/drawing/2014/main" id="{76CCAB84-1794-B95E-7EF0-EFA222FE30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92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51">
            <a:extLst>
              <a:ext uri="{FF2B5EF4-FFF2-40B4-BE49-F238E27FC236}">
                <a16:creationId xmlns:a16="http://schemas.microsoft.com/office/drawing/2014/main" id="{13E13DB9-B1F9-4CBD-43AF-4D2CDB7D60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03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52">
            <a:extLst>
              <a:ext uri="{FF2B5EF4-FFF2-40B4-BE49-F238E27FC236}">
                <a16:creationId xmlns:a16="http://schemas.microsoft.com/office/drawing/2014/main" id="{16D2A0C6-6282-89E4-0455-C13C928432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87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53">
            <a:extLst>
              <a:ext uri="{FF2B5EF4-FFF2-40B4-BE49-F238E27FC236}">
                <a16:creationId xmlns:a16="http://schemas.microsoft.com/office/drawing/2014/main" id="{C9DE23C3-DD7E-C3FE-4CDF-62FB6B679B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332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54">
            <a:extLst>
              <a:ext uri="{FF2B5EF4-FFF2-40B4-BE49-F238E27FC236}">
                <a16:creationId xmlns:a16="http://schemas.microsoft.com/office/drawing/2014/main" id="{A930F110-E1D5-E1D4-C827-AE5D9D5A13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99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55">
            <a:extLst>
              <a:ext uri="{FF2B5EF4-FFF2-40B4-BE49-F238E27FC236}">
                <a16:creationId xmlns:a16="http://schemas.microsoft.com/office/drawing/2014/main" id="{66C8FB87-7B01-B70C-FF4C-65EE923A259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07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56">
            <a:extLst>
              <a:ext uri="{FF2B5EF4-FFF2-40B4-BE49-F238E27FC236}">
                <a16:creationId xmlns:a16="http://schemas.microsoft.com/office/drawing/2014/main" id="{4A57406D-1BEC-21A7-4FED-CF54B48E47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57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57">
            <a:extLst>
              <a:ext uri="{FF2B5EF4-FFF2-40B4-BE49-F238E27FC236}">
                <a16:creationId xmlns:a16="http://schemas.microsoft.com/office/drawing/2014/main" id="{DB4FBE7E-82E3-9440-2B32-2E7D16076C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9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58">
            <a:extLst>
              <a:ext uri="{FF2B5EF4-FFF2-40B4-BE49-F238E27FC236}">
                <a16:creationId xmlns:a16="http://schemas.microsoft.com/office/drawing/2014/main" id="{955F38DC-1F2D-3AFE-1B05-54AA39C8F5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14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59">
            <a:extLst>
              <a:ext uri="{FF2B5EF4-FFF2-40B4-BE49-F238E27FC236}">
                <a16:creationId xmlns:a16="http://schemas.microsoft.com/office/drawing/2014/main" id="{5E563DE5-2833-2343-DC4A-4D93FB460D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27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60">
            <a:extLst>
              <a:ext uri="{FF2B5EF4-FFF2-40B4-BE49-F238E27FC236}">
                <a16:creationId xmlns:a16="http://schemas.microsoft.com/office/drawing/2014/main" id="{3BB7F04F-14B8-B47B-C373-12D079BF659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114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43">
            <a:extLst>
              <a:ext uri="{FF2B5EF4-FFF2-40B4-BE49-F238E27FC236}">
                <a16:creationId xmlns:a16="http://schemas.microsoft.com/office/drawing/2014/main" id="{7BA1146C-9DDB-E8F4-7701-1DFD67C633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2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61">
            <a:extLst>
              <a:ext uri="{FF2B5EF4-FFF2-40B4-BE49-F238E27FC236}">
                <a16:creationId xmlns:a16="http://schemas.microsoft.com/office/drawing/2014/main" id="{092A4F7D-2813-B879-641A-2700D4E6D1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85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62">
            <a:extLst>
              <a:ext uri="{FF2B5EF4-FFF2-40B4-BE49-F238E27FC236}">
                <a16:creationId xmlns:a16="http://schemas.microsoft.com/office/drawing/2014/main" id="{84B29B55-F124-9EDD-DD98-1304396A04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97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63">
            <a:extLst>
              <a:ext uri="{FF2B5EF4-FFF2-40B4-BE49-F238E27FC236}">
                <a16:creationId xmlns:a16="http://schemas.microsoft.com/office/drawing/2014/main" id="{9FFB7102-226E-988A-DDCE-768505090F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85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64">
            <a:extLst>
              <a:ext uri="{FF2B5EF4-FFF2-40B4-BE49-F238E27FC236}">
                <a16:creationId xmlns:a16="http://schemas.microsoft.com/office/drawing/2014/main" id="{9435C748-0E00-303E-FF9D-74D79F6C4F4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89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65">
            <a:extLst>
              <a:ext uri="{FF2B5EF4-FFF2-40B4-BE49-F238E27FC236}">
                <a16:creationId xmlns:a16="http://schemas.microsoft.com/office/drawing/2014/main" id="{6D493119-154F-3115-CCDB-5CAF19A113E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4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66">
            <a:extLst>
              <a:ext uri="{FF2B5EF4-FFF2-40B4-BE49-F238E27FC236}">
                <a16:creationId xmlns:a16="http://schemas.microsoft.com/office/drawing/2014/main" id="{2DB65743-FF92-3598-C40D-298D1E5E31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819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67">
            <a:extLst>
              <a:ext uri="{FF2B5EF4-FFF2-40B4-BE49-F238E27FC236}">
                <a16:creationId xmlns:a16="http://schemas.microsoft.com/office/drawing/2014/main" id="{776FFA35-CBFF-23A2-E564-67A1CA065B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98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68">
            <a:extLst>
              <a:ext uri="{FF2B5EF4-FFF2-40B4-BE49-F238E27FC236}">
                <a16:creationId xmlns:a16="http://schemas.microsoft.com/office/drawing/2014/main" id="{380BAF0E-5D1E-229E-6142-4DF8807427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09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69">
            <a:extLst>
              <a:ext uri="{FF2B5EF4-FFF2-40B4-BE49-F238E27FC236}">
                <a16:creationId xmlns:a16="http://schemas.microsoft.com/office/drawing/2014/main" id="{C86754C7-B4E3-82C8-F2CF-54EE2EC2F8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676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70">
            <a:extLst>
              <a:ext uri="{FF2B5EF4-FFF2-40B4-BE49-F238E27FC236}">
                <a16:creationId xmlns:a16="http://schemas.microsoft.com/office/drawing/2014/main" id="{EBCFA725-5D64-3175-67E8-BE54767F70E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17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44">
            <a:extLst>
              <a:ext uri="{FF2B5EF4-FFF2-40B4-BE49-F238E27FC236}">
                <a16:creationId xmlns:a16="http://schemas.microsoft.com/office/drawing/2014/main" id="{E09A82CD-BBE5-D15B-9247-6380121B49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409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71">
            <a:extLst>
              <a:ext uri="{FF2B5EF4-FFF2-40B4-BE49-F238E27FC236}">
                <a16:creationId xmlns:a16="http://schemas.microsoft.com/office/drawing/2014/main" id="{97286812-E634-DFD4-33ED-2F9C8B52C0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06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72">
            <a:extLst>
              <a:ext uri="{FF2B5EF4-FFF2-40B4-BE49-F238E27FC236}">
                <a16:creationId xmlns:a16="http://schemas.microsoft.com/office/drawing/2014/main" id="{727199DA-ACC6-E9E8-416A-1B4ABB75766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2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73">
            <a:extLst>
              <a:ext uri="{FF2B5EF4-FFF2-40B4-BE49-F238E27FC236}">
                <a16:creationId xmlns:a16="http://schemas.microsoft.com/office/drawing/2014/main" id="{08ABB03D-BCE1-705C-DC5C-AED891235B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6933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74">
            <a:extLst>
              <a:ext uri="{FF2B5EF4-FFF2-40B4-BE49-F238E27FC236}">
                <a16:creationId xmlns:a16="http://schemas.microsoft.com/office/drawing/2014/main" id="{EC74407E-5085-0DD0-1B9C-4B053EC864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91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75">
            <a:extLst>
              <a:ext uri="{FF2B5EF4-FFF2-40B4-BE49-F238E27FC236}">
                <a16:creationId xmlns:a16="http://schemas.microsoft.com/office/drawing/2014/main" id="{037B8AC2-4064-A684-E05F-CA12F242187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535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76">
            <a:extLst>
              <a:ext uri="{FF2B5EF4-FFF2-40B4-BE49-F238E27FC236}">
                <a16:creationId xmlns:a16="http://schemas.microsoft.com/office/drawing/2014/main" id="{EB7163A2-74FD-91B1-A69A-C919D95778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4688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77">
            <a:extLst>
              <a:ext uri="{FF2B5EF4-FFF2-40B4-BE49-F238E27FC236}">
                <a16:creationId xmlns:a16="http://schemas.microsoft.com/office/drawing/2014/main" id="{3EC27C8F-E078-24A3-EFBF-6F24189597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98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78">
            <a:extLst>
              <a:ext uri="{FF2B5EF4-FFF2-40B4-BE49-F238E27FC236}">
                <a16:creationId xmlns:a16="http://schemas.microsoft.com/office/drawing/2014/main" id="{D288092C-4848-6035-2ACD-B5ADF4DC793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460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79">
            <a:extLst>
              <a:ext uri="{FF2B5EF4-FFF2-40B4-BE49-F238E27FC236}">
                <a16:creationId xmlns:a16="http://schemas.microsoft.com/office/drawing/2014/main" id="{BB80098C-36FA-F805-3F60-86DDAF9516F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956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80">
            <a:extLst>
              <a:ext uri="{FF2B5EF4-FFF2-40B4-BE49-F238E27FC236}">
                <a16:creationId xmlns:a16="http://schemas.microsoft.com/office/drawing/2014/main" id="{E2972ACE-17E2-4C34-3476-FD77298809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92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45">
            <a:extLst>
              <a:ext uri="{FF2B5EF4-FFF2-40B4-BE49-F238E27FC236}">
                <a16:creationId xmlns:a16="http://schemas.microsoft.com/office/drawing/2014/main" id="{5E8FDE8F-81CE-7E92-B72A-3D4C40DD45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9371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81">
            <a:extLst>
              <a:ext uri="{FF2B5EF4-FFF2-40B4-BE49-F238E27FC236}">
                <a16:creationId xmlns:a16="http://schemas.microsoft.com/office/drawing/2014/main" id="{8AE8E9CD-4A10-D274-EC22-1E59AA2B9D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76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82">
            <a:extLst>
              <a:ext uri="{FF2B5EF4-FFF2-40B4-BE49-F238E27FC236}">
                <a16:creationId xmlns:a16="http://schemas.microsoft.com/office/drawing/2014/main" id="{63B79147-0957-0672-6DF9-8592BF9197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44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83">
            <a:extLst>
              <a:ext uri="{FF2B5EF4-FFF2-40B4-BE49-F238E27FC236}">
                <a16:creationId xmlns:a16="http://schemas.microsoft.com/office/drawing/2014/main" id="{916CFB74-1196-DE0F-A5D4-1F9334989C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38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84">
            <a:extLst>
              <a:ext uri="{FF2B5EF4-FFF2-40B4-BE49-F238E27FC236}">
                <a16:creationId xmlns:a16="http://schemas.microsoft.com/office/drawing/2014/main" id="{1BF0DF09-E17F-8FB5-43CB-8273884E05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614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85">
            <a:extLst>
              <a:ext uri="{FF2B5EF4-FFF2-40B4-BE49-F238E27FC236}">
                <a16:creationId xmlns:a16="http://schemas.microsoft.com/office/drawing/2014/main" id="{B780B3A5-D45C-7AE0-B3CE-C5D97156F2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55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46">
            <a:extLst>
              <a:ext uri="{FF2B5EF4-FFF2-40B4-BE49-F238E27FC236}">
                <a16:creationId xmlns:a16="http://schemas.microsoft.com/office/drawing/2014/main" id="{34950E94-70D2-9E5C-00E0-3005926816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28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47">
            <a:extLst>
              <a:ext uri="{FF2B5EF4-FFF2-40B4-BE49-F238E27FC236}">
                <a16:creationId xmlns:a16="http://schemas.microsoft.com/office/drawing/2014/main" id="{F9D35D2F-002B-6FEF-D537-4B926D293F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81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48">
            <a:extLst>
              <a:ext uri="{FF2B5EF4-FFF2-40B4-BE49-F238E27FC236}">
                <a16:creationId xmlns:a16="http://schemas.microsoft.com/office/drawing/2014/main" id="{A62A1D9A-78EA-42F4-EC02-78E7E1ECEF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14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49">
            <a:extLst>
              <a:ext uri="{FF2B5EF4-FFF2-40B4-BE49-F238E27FC236}">
                <a16:creationId xmlns:a16="http://schemas.microsoft.com/office/drawing/2014/main" id="{F14A691F-E208-72CD-4AC1-0F60856266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57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4750">
            <a:extLst>
              <a:ext uri="{FF2B5EF4-FFF2-40B4-BE49-F238E27FC236}">
                <a16:creationId xmlns:a16="http://schemas.microsoft.com/office/drawing/2014/main" id="{A83E7D03-FB63-29DC-E6C3-45C3727EDE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51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Jenkins, Drew C (US)</dc:creator>
  <cp:lastModifiedBy>Jenkins, Drew C (US)</cp:lastModifiedBy>
  <cp:revision>1</cp:revision>
  <dcterms:created xsi:type="dcterms:W3CDTF">2026-07-24T17:36:13Z</dcterms:created>
  <dcterms:modified xsi:type="dcterms:W3CDTF">2026-07-24T17:45:54Z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778239a-5ddf-4a9b-a8b7-7cd52e62e059_Enabled">
    <vt:lpwstr>true</vt:lpwstr>
  </property>
  <property fmtid="{D5CDD505-2E9C-101B-9397-08002B2CF9AE}" pid="3" name="MSIP_Label_4778239a-5ddf-4a9b-a8b7-7cd52e62e059_SetDate">
    <vt:lpwstr>2026-07-24T17:45:54Z</vt:lpwstr>
  </property>
  <property fmtid="{D5CDD505-2E9C-101B-9397-08002B2CF9AE}" pid="4" name="MSIP_Label_4778239a-5ddf-4a9b-a8b7-7cd52e62e059_Method">
    <vt:lpwstr>Privileged</vt:lpwstr>
  </property>
  <property fmtid="{D5CDD505-2E9C-101B-9397-08002B2CF9AE}" pid="5" name="MSIP_Label_4778239a-5ddf-4a9b-a8b7-7cd52e62e059_Name">
    <vt:lpwstr>InternalUseOnly</vt:lpwstr>
  </property>
  <property fmtid="{D5CDD505-2E9C-101B-9397-08002B2CF9AE}" pid="6" name="MSIP_Label_4778239a-5ddf-4a9b-a8b7-7cd52e62e059_SiteId">
    <vt:lpwstr>c382e4a5-eb78-4106-9133-a5dfb1569c2f</vt:lpwstr>
  </property>
  <property fmtid="{D5CDD505-2E9C-101B-9397-08002B2CF9AE}" pid="7" name="MSIP_Label_4778239a-5ddf-4a9b-a8b7-7cd52e62e059_ActionId">
    <vt:lpwstr>195edccb-2438-4bbf-95cb-087d25fcab58</vt:lpwstr>
  </property>
  <property fmtid="{D5CDD505-2E9C-101B-9397-08002B2CF9AE}" pid="8" name="MSIP_Label_4778239a-5ddf-4a9b-a8b7-7cd52e62e059_ContentBits">
    <vt:lpwstr>0</vt:lpwstr>
  </property>
  <property fmtid="{D5CDD505-2E9C-101B-9397-08002B2CF9AE}" pid="9" name="MSIP_Label_4778239a-5ddf-4a9b-a8b7-7cd52e62e059_Tag">
    <vt:lpwstr>10, 0, 1, 1</vt:lpwstr>
  </property>
</Properties>
</file>